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76" r:id="rId2"/>
  </p:sldMasterIdLst>
  <p:notesMasterIdLst>
    <p:notesMasterId r:id="rId36"/>
  </p:notesMasterIdLst>
  <p:sldIdLst>
    <p:sldId id="281" r:id="rId3"/>
    <p:sldId id="264" r:id="rId4"/>
    <p:sldId id="270" r:id="rId5"/>
    <p:sldId id="278" r:id="rId6"/>
    <p:sldId id="272" r:id="rId7"/>
    <p:sldId id="283" r:id="rId8"/>
    <p:sldId id="287" r:id="rId9"/>
    <p:sldId id="265" r:id="rId10"/>
    <p:sldId id="288" r:id="rId11"/>
    <p:sldId id="289" r:id="rId12"/>
    <p:sldId id="274" r:id="rId13"/>
    <p:sldId id="293" r:id="rId14"/>
    <p:sldId id="268" r:id="rId15"/>
    <p:sldId id="276" r:id="rId16"/>
    <p:sldId id="275" r:id="rId17"/>
    <p:sldId id="279" r:id="rId18"/>
    <p:sldId id="291" r:id="rId19"/>
    <p:sldId id="292" r:id="rId20"/>
    <p:sldId id="290" r:id="rId21"/>
    <p:sldId id="294" r:id="rId22"/>
    <p:sldId id="295" r:id="rId23"/>
    <p:sldId id="280" r:id="rId24"/>
    <p:sldId id="267" r:id="rId25"/>
    <p:sldId id="286" r:id="rId26"/>
    <p:sldId id="285" r:id="rId27"/>
    <p:sldId id="284" r:id="rId28"/>
    <p:sldId id="266" r:id="rId29"/>
    <p:sldId id="263" r:id="rId30"/>
    <p:sldId id="269" r:id="rId31"/>
    <p:sldId id="259" r:id="rId32"/>
    <p:sldId id="260" r:id="rId33"/>
    <p:sldId id="261" r:id="rId34"/>
    <p:sldId id="273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2" autoAdjust="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5A12C7-AD1F-4DDD-8A2F-E8E7E797D7CC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330CE45-2191-42F2-932C-F00525E69AD8}">
      <dgm:prSet phldrT="[Text]"/>
      <dgm:spPr/>
      <dgm:t>
        <a:bodyPr/>
        <a:lstStyle/>
        <a:p>
          <a:r>
            <a:rPr lang="de-DE" dirty="0" smtClean="0"/>
            <a:t>Ausweichen</a:t>
          </a:r>
          <a:endParaRPr lang="de-DE" dirty="0"/>
        </a:p>
      </dgm:t>
    </dgm:pt>
    <dgm:pt modelId="{5BF63B97-707C-495D-950F-81EA570BA7CE}" type="parTrans" cxnId="{BF4CDDEA-CA29-464B-A8DC-CC9FD04770AE}">
      <dgm:prSet/>
      <dgm:spPr/>
      <dgm:t>
        <a:bodyPr/>
        <a:lstStyle/>
        <a:p>
          <a:endParaRPr lang="de-DE"/>
        </a:p>
      </dgm:t>
    </dgm:pt>
    <dgm:pt modelId="{8FC1EA4C-B9BA-4E52-89BD-DEEA86265B3E}" type="sibTrans" cxnId="{BF4CDDEA-CA29-464B-A8DC-CC9FD04770AE}">
      <dgm:prSet/>
      <dgm:spPr/>
      <dgm:t>
        <a:bodyPr/>
        <a:lstStyle/>
        <a:p>
          <a:endParaRPr lang="de-DE"/>
        </a:p>
      </dgm:t>
    </dgm:pt>
    <dgm:pt modelId="{621D8D12-B84D-492C-9E9D-B20E48AA031D}">
      <dgm:prSet phldrT="[Text]"/>
      <dgm:spPr/>
      <dgm:t>
        <a:bodyPr/>
        <a:lstStyle/>
        <a:p>
          <a:r>
            <a:rPr lang="de-DE" dirty="0" smtClean="0"/>
            <a:t>Ziel Wählen</a:t>
          </a:r>
          <a:endParaRPr lang="de-DE" dirty="0"/>
        </a:p>
      </dgm:t>
    </dgm:pt>
    <dgm:pt modelId="{1B44B633-696A-4CD6-A499-A6C875C5C49D}" type="parTrans" cxnId="{0D69AE6C-1DAE-4EDD-AA53-3D8FDD867CD0}">
      <dgm:prSet/>
      <dgm:spPr/>
      <dgm:t>
        <a:bodyPr/>
        <a:lstStyle/>
        <a:p>
          <a:endParaRPr lang="de-DE"/>
        </a:p>
      </dgm:t>
    </dgm:pt>
    <dgm:pt modelId="{9F4706DA-2F54-433A-A322-E741519F3C57}" type="sibTrans" cxnId="{0D69AE6C-1DAE-4EDD-AA53-3D8FDD867CD0}">
      <dgm:prSet/>
      <dgm:spPr/>
      <dgm:t>
        <a:bodyPr/>
        <a:lstStyle/>
        <a:p>
          <a:endParaRPr lang="de-DE"/>
        </a:p>
      </dgm:t>
    </dgm:pt>
    <dgm:pt modelId="{A0833149-3B1D-45ED-99DB-51F2356D866E}">
      <dgm:prSet phldrT="[Text]"/>
      <dgm:spPr/>
      <dgm:t>
        <a:bodyPr/>
        <a:lstStyle/>
        <a:p>
          <a:r>
            <a:rPr lang="de-DE" dirty="0" smtClean="0"/>
            <a:t>Charakter Ausrichten</a:t>
          </a:r>
          <a:endParaRPr lang="de-DE" dirty="0"/>
        </a:p>
      </dgm:t>
    </dgm:pt>
    <dgm:pt modelId="{88238A3B-A0E7-4CD6-8AF5-84CDBD1C4537}" type="parTrans" cxnId="{3F95083A-8421-42B5-9B5F-22864BB588D8}">
      <dgm:prSet/>
      <dgm:spPr/>
      <dgm:t>
        <a:bodyPr/>
        <a:lstStyle/>
        <a:p>
          <a:endParaRPr lang="de-DE"/>
        </a:p>
      </dgm:t>
    </dgm:pt>
    <dgm:pt modelId="{CA1F84DD-525D-4D60-B42C-6C70B7CA847A}" type="sibTrans" cxnId="{3F95083A-8421-42B5-9B5F-22864BB588D8}">
      <dgm:prSet/>
      <dgm:spPr/>
      <dgm:t>
        <a:bodyPr/>
        <a:lstStyle/>
        <a:p>
          <a:endParaRPr lang="de-DE"/>
        </a:p>
      </dgm:t>
    </dgm:pt>
    <dgm:pt modelId="{1DBFAF97-71E2-41B5-8F02-C3ED4CB5E810}">
      <dgm:prSet phldrT="[Text]"/>
      <dgm:spPr/>
      <dgm:t>
        <a:bodyPr/>
        <a:lstStyle/>
        <a:p>
          <a:r>
            <a:rPr lang="de-DE" dirty="0" smtClean="0"/>
            <a:t>Angreifen</a:t>
          </a:r>
          <a:endParaRPr lang="de-DE" dirty="0"/>
        </a:p>
      </dgm:t>
    </dgm:pt>
    <dgm:pt modelId="{ED6588D1-5AFB-4335-8699-FB72A5900F9E}" type="parTrans" cxnId="{B327256B-9410-4AA3-8013-E1DE4167C847}">
      <dgm:prSet/>
      <dgm:spPr/>
      <dgm:t>
        <a:bodyPr/>
        <a:lstStyle/>
        <a:p>
          <a:endParaRPr lang="de-DE"/>
        </a:p>
      </dgm:t>
    </dgm:pt>
    <dgm:pt modelId="{F911F17B-3B30-4A75-BBA3-B531020E50D4}" type="sibTrans" cxnId="{B327256B-9410-4AA3-8013-E1DE4167C847}">
      <dgm:prSet/>
      <dgm:spPr/>
      <dgm:t>
        <a:bodyPr/>
        <a:lstStyle/>
        <a:p>
          <a:endParaRPr lang="de-DE"/>
        </a:p>
      </dgm:t>
    </dgm:pt>
    <dgm:pt modelId="{0013F159-1F11-4331-B270-B13F93D57206}" type="pres">
      <dgm:prSet presAssocID="{B75A12C7-AD1F-4DDD-8A2F-E8E7E797D7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5C48BBB-655E-4DDB-9DDE-2CDDF5229CB2}" type="pres">
      <dgm:prSet presAssocID="{B75A12C7-AD1F-4DDD-8A2F-E8E7E797D7CC}" presName="cycle" presStyleCnt="0"/>
      <dgm:spPr/>
    </dgm:pt>
    <dgm:pt modelId="{51F3F1E4-FE69-4483-B8A1-65E61F802BFA}" type="pres">
      <dgm:prSet presAssocID="{C330CE45-2191-42F2-932C-F00525E69AD8}" presName="nodeFirstNode" presStyleLbl="node1" presStyleIdx="0" presStyleCnt="4" custScaleX="62093" custScaleY="62093" custRadScaleRad="115475" custRadScaleInc="74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A8342-80AD-4CD8-BA51-DBCF066D783D}" type="pres">
      <dgm:prSet presAssocID="{8FC1EA4C-B9BA-4E52-89BD-DEEA86265B3E}" presName="sibTransFirstNode" presStyleLbl="bgShp" presStyleIdx="0" presStyleCnt="1" custLinFactNeighborX="-311" custLinFactNeighborY="-582"/>
      <dgm:spPr/>
      <dgm:t>
        <a:bodyPr/>
        <a:lstStyle/>
        <a:p>
          <a:endParaRPr lang="de-DE"/>
        </a:p>
      </dgm:t>
    </dgm:pt>
    <dgm:pt modelId="{14D79944-FAD0-4B13-9ECE-EAD42144451B}" type="pres">
      <dgm:prSet presAssocID="{621D8D12-B84D-492C-9E9D-B20E48AA031D}" presName="nodeFollowingNodes" presStyleLbl="node1" presStyleIdx="1" presStyleCnt="4" custScaleX="62093" custScaleY="62093" custRadScaleRad="122325" custRadScaleInc="-880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D0B6823-E069-453B-B45C-EE188FF1AA1E}" type="pres">
      <dgm:prSet presAssocID="{A0833149-3B1D-45ED-99DB-51F2356D866E}" presName="nodeFollowingNodes" presStyleLbl="node1" presStyleIdx="2" presStyleCnt="4" custScaleX="62093" custScaleY="62093" custRadScaleRad="107005" custRadScaleInc="-79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E47A8C-1607-48FB-B8A9-C7BE6E536294}" type="pres">
      <dgm:prSet presAssocID="{1DBFAF97-71E2-41B5-8F02-C3ED4CB5E810}" presName="nodeFollowingNodes" presStyleLbl="node1" presStyleIdx="3" presStyleCnt="4" custScaleX="62093" custScaleY="62093" custRadScaleRad="129005" custRadScaleInc="547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57DB640-06EA-49E9-BEC4-887E6D00B136}" type="presOf" srcId="{C330CE45-2191-42F2-932C-F00525E69AD8}" destId="{51F3F1E4-FE69-4483-B8A1-65E61F802BFA}" srcOrd="0" destOrd="0" presId="urn:microsoft.com/office/officeart/2005/8/layout/cycle3"/>
    <dgm:cxn modelId="{D2975298-2DA7-4DCE-B292-E2D172F62320}" type="presOf" srcId="{1DBFAF97-71E2-41B5-8F02-C3ED4CB5E810}" destId="{E2E47A8C-1607-48FB-B8A9-C7BE6E536294}" srcOrd="0" destOrd="0" presId="urn:microsoft.com/office/officeart/2005/8/layout/cycle3"/>
    <dgm:cxn modelId="{3953E226-45F1-47EF-8DC1-998481A4F7FB}" type="presOf" srcId="{B75A12C7-AD1F-4DDD-8A2F-E8E7E797D7CC}" destId="{0013F159-1F11-4331-B270-B13F93D57206}" srcOrd="0" destOrd="0" presId="urn:microsoft.com/office/officeart/2005/8/layout/cycle3"/>
    <dgm:cxn modelId="{BF4CDDEA-CA29-464B-A8DC-CC9FD04770AE}" srcId="{B75A12C7-AD1F-4DDD-8A2F-E8E7E797D7CC}" destId="{C330CE45-2191-42F2-932C-F00525E69AD8}" srcOrd="0" destOrd="0" parTransId="{5BF63B97-707C-495D-950F-81EA570BA7CE}" sibTransId="{8FC1EA4C-B9BA-4E52-89BD-DEEA86265B3E}"/>
    <dgm:cxn modelId="{0D69AE6C-1DAE-4EDD-AA53-3D8FDD867CD0}" srcId="{B75A12C7-AD1F-4DDD-8A2F-E8E7E797D7CC}" destId="{621D8D12-B84D-492C-9E9D-B20E48AA031D}" srcOrd="1" destOrd="0" parTransId="{1B44B633-696A-4CD6-A499-A6C875C5C49D}" sibTransId="{9F4706DA-2F54-433A-A322-E741519F3C57}"/>
    <dgm:cxn modelId="{258893AB-91B3-4AF6-8EE6-B28AA48F6033}" type="presOf" srcId="{8FC1EA4C-B9BA-4E52-89BD-DEEA86265B3E}" destId="{53EA8342-80AD-4CD8-BA51-DBCF066D783D}" srcOrd="0" destOrd="0" presId="urn:microsoft.com/office/officeart/2005/8/layout/cycle3"/>
    <dgm:cxn modelId="{43A210B5-AFD4-46AD-B1B7-E3F1ACCDDED7}" type="presOf" srcId="{621D8D12-B84D-492C-9E9D-B20E48AA031D}" destId="{14D79944-FAD0-4B13-9ECE-EAD42144451B}" srcOrd="0" destOrd="0" presId="urn:microsoft.com/office/officeart/2005/8/layout/cycle3"/>
    <dgm:cxn modelId="{B327256B-9410-4AA3-8013-E1DE4167C847}" srcId="{B75A12C7-AD1F-4DDD-8A2F-E8E7E797D7CC}" destId="{1DBFAF97-71E2-41B5-8F02-C3ED4CB5E810}" srcOrd="3" destOrd="0" parTransId="{ED6588D1-5AFB-4335-8699-FB72A5900F9E}" sibTransId="{F911F17B-3B30-4A75-BBA3-B531020E50D4}"/>
    <dgm:cxn modelId="{3F95083A-8421-42B5-9B5F-22864BB588D8}" srcId="{B75A12C7-AD1F-4DDD-8A2F-E8E7E797D7CC}" destId="{A0833149-3B1D-45ED-99DB-51F2356D866E}" srcOrd="2" destOrd="0" parTransId="{88238A3B-A0E7-4CD6-8AF5-84CDBD1C4537}" sibTransId="{CA1F84DD-525D-4D60-B42C-6C70B7CA847A}"/>
    <dgm:cxn modelId="{77421A23-2A52-464C-AC60-E9BF7496A65A}" type="presOf" srcId="{A0833149-3B1D-45ED-99DB-51F2356D866E}" destId="{CD0B6823-E069-453B-B45C-EE188FF1AA1E}" srcOrd="0" destOrd="0" presId="urn:microsoft.com/office/officeart/2005/8/layout/cycle3"/>
    <dgm:cxn modelId="{DB9A8F9E-C8D6-4F6F-81B2-7372F24333B5}" type="presParOf" srcId="{0013F159-1F11-4331-B270-B13F93D57206}" destId="{65C48BBB-655E-4DDB-9DDE-2CDDF5229CB2}" srcOrd="0" destOrd="0" presId="urn:microsoft.com/office/officeart/2005/8/layout/cycle3"/>
    <dgm:cxn modelId="{C50A2F2A-2334-41FC-A581-3B35324FF84D}" type="presParOf" srcId="{65C48BBB-655E-4DDB-9DDE-2CDDF5229CB2}" destId="{51F3F1E4-FE69-4483-B8A1-65E61F802BFA}" srcOrd="0" destOrd="0" presId="urn:microsoft.com/office/officeart/2005/8/layout/cycle3"/>
    <dgm:cxn modelId="{8C6CBBF8-EB32-4AB0-BA40-814A4B1C4CBD}" type="presParOf" srcId="{65C48BBB-655E-4DDB-9DDE-2CDDF5229CB2}" destId="{53EA8342-80AD-4CD8-BA51-DBCF066D783D}" srcOrd="1" destOrd="0" presId="urn:microsoft.com/office/officeart/2005/8/layout/cycle3"/>
    <dgm:cxn modelId="{A339F94C-5573-4BB6-B48D-2B0E6E5992CE}" type="presParOf" srcId="{65C48BBB-655E-4DDB-9DDE-2CDDF5229CB2}" destId="{14D79944-FAD0-4B13-9ECE-EAD42144451B}" srcOrd="2" destOrd="0" presId="urn:microsoft.com/office/officeart/2005/8/layout/cycle3"/>
    <dgm:cxn modelId="{464B0213-42A1-42BC-B029-75CBDE00E93A}" type="presParOf" srcId="{65C48BBB-655E-4DDB-9DDE-2CDDF5229CB2}" destId="{CD0B6823-E069-453B-B45C-EE188FF1AA1E}" srcOrd="3" destOrd="0" presId="urn:microsoft.com/office/officeart/2005/8/layout/cycle3"/>
    <dgm:cxn modelId="{B63A1EE1-A337-4FC3-A1BE-018BF2FECFC2}" type="presParOf" srcId="{65C48BBB-655E-4DDB-9DDE-2CDDF5229CB2}" destId="{E2E47A8C-1607-48FB-B8A9-C7BE6E53629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A8342-80AD-4CD8-BA51-DBCF066D783D}">
      <dsp:nvSpPr>
        <dsp:cNvPr id="0" name=""/>
        <dsp:cNvSpPr/>
      </dsp:nvSpPr>
      <dsp:spPr>
        <a:xfrm>
          <a:off x="2021005" y="24318"/>
          <a:ext cx="3710522" cy="3710522"/>
        </a:xfrm>
        <a:prstGeom prst="circularArrow">
          <a:avLst>
            <a:gd name="adj1" fmla="val 4668"/>
            <a:gd name="adj2" fmla="val 272909"/>
            <a:gd name="adj3" fmla="val 14174356"/>
            <a:gd name="adj4" fmla="val 17181942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3F1E4-FE69-4483-B8A1-65E61F802BFA}">
      <dsp:nvSpPr>
        <dsp:cNvPr id="0" name=""/>
        <dsp:cNvSpPr/>
      </dsp:nvSpPr>
      <dsp:spPr>
        <a:xfrm>
          <a:off x="3135015" y="24301"/>
          <a:ext cx="1505581" cy="7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rotWithShape="0">
            <a:srgbClr val="000000">
              <a:alpha val="1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Ausweichen</a:t>
          </a:r>
          <a:endParaRPr lang="de-DE" sz="1800" kern="1200" dirty="0"/>
        </a:p>
      </dsp:txBody>
      <dsp:txXfrm>
        <a:off x="3171763" y="61049"/>
        <a:ext cx="1432085" cy="679294"/>
      </dsp:txXfrm>
    </dsp:sp>
    <dsp:sp modelId="{14D79944-FAD0-4B13-9ECE-EAD42144451B}">
      <dsp:nvSpPr>
        <dsp:cNvPr id="0" name=""/>
        <dsp:cNvSpPr/>
      </dsp:nvSpPr>
      <dsp:spPr>
        <a:xfrm>
          <a:off x="4740512" y="1382816"/>
          <a:ext cx="1505581" cy="7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rotWithShape="0">
            <a:srgbClr val="000000">
              <a:alpha val="1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Ziel Wählen</a:t>
          </a:r>
          <a:endParaRPr lang="de-DE" sz="1800" kern="1200" dirty="0"/>
        </a:p>
      </dsp:txBody>
      <dsp:txXfrm>
        <a:off x="4777260" y="1419564"/>
        <a:ext cx="1432085" cy="679294"/>
      </dsp:txXfrm>
    </dsp:sp>
    <dsp:sp modelId="{CD0B6823-E069-453B-B45C-EE188FF1AA1E}">
      <dsp:nvSpPr>
        <dsp:cNvPr id="0" name=""/>
        <dsp:cNvSpPr/>
      </dsp:nvSpPr>
      <dsp:spPr>
        <a:xfrm>
          <a:off x="3135023" y="2988317"/>
          <a:ext cx="1505581" cy="7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rotWithShape="0">
            <a:srgbClr val="000000">
              <a:alpha val="1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Charakter Ausrichten</a:t>
          </a:r>
          <a:endParaRPr lang="de-DE" sz="1800" kern="1200" dirty="0"/>
        </a:p>
      </dsp:txBody>
      <dsp:txXfrm>
        <a:off x="3171771" y="3025065"/>
        <a:ext cx="1432085" cy="679294"/>
      </dsp:txXfrm>
    </dsp:sp>
    <dsp:sp modelId="{E2E47A8C-1607-48FB-B8A9-C7BE6E536294}">
      <dsp:nvSpPr>
        <dsp:cNvPr id="0" name=""/>
        <dsp:cNvSpPr/>
      </dsp:nvSpPr>
      <dsp:spPr>
        <a:xfrm>
          <a:off x="1406012" y="1444555"/>
          <a:ext cx="1505581" cy="7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rotWithShape="0">
            <a:srgbClr val="000000">
              <a:alpha val="1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Angreifen</a:t>
          </a:r>
          <a:endParaRPr lang="de-DE" sz="1800" kern="1200" dirty="0"/>
        </a:p>
      </dsp:txBody>
      <dsp:txXfrm>
        <a:off x="1442760" y="1481303"/>
        <a:ext cx="1432085" cy="679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808AF-B0FA-4E78-860C-45A127AE33A9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0CED4-2554-4BA4-AA09-5F8E13F70C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79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CED4-2554-4BA4-AA09-5F8E13F70C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02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773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253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93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534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856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34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970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81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954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854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27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143B-35A9-40FA-AC55-878D73ECBEA0}" type="datetimeFigureOut">
              <a:rPr lang="de-DE" smtClean="0"/>
              <a:t>02.01.2020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89E43-EDE9-4253-A2D8-35213144A6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44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SM8Gbwon/project-a-fable-carnag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99247" y="2248347"/>
            <a:ext cx="7745505" cy="4132981"/>
          </a:xfrm>
        </p:spPr>
        <p:txBody>
          <a:bodyPr>
            <a:normAutofit lnSpcReduction="10000"/>
          </a:bodyPr>
          <a:lstStyle/>
          <a:p>
            <a:r>
              <a:rPr lang="de-DE" b="1" dirty="0" smtClean="0"/>
              <a:t>Der Wolf </a:t>
            </a:r>
            <a:r>
              <a:rPr lang="de-DE" dirty="0" smtClean="0"/>
              <a:t>kann sich zwischen die </a:t>
            </a:r>
            <a:r>
              <a:rPr lang="de-DE" dirty="0"/>
              <a:t>L</a:t>
            </a:r>
            <a:r>
              <a:rPr lang="de-DE" dirty="0" smtClean="0"/>
              <a:t>anes hoch und runter bewegen ( Pfeiltaste hoch, Pfeiltaste runter ) </a:t>
            </a:r>
          </a:p>
          <a:p>
            <a:r>
              <a:rPr lang="de-DE" dirty="0" smtClean="0"/>
              <a:t>Er kann die Tiere essen ( Leertaste )</a:t>
            </a:r>
          </a:p>
          <a:p>
            <a:r>
              <a:rPr lang="de-DE" dirty="0" smtClean="0"/>
              <a:t>Er verliert Stamina wenn er Läuft und sie </a:t>
            </a:r>
            <a:r>
              <a:rPr lang="de-DE" dirty="0" err="1" smtClean="0"/>
              <a:t>läd</a:t>
            </a:r>
            <a:r>
              <a:rPr lang="de-DE" dirty="0" smtClean="0"/>
              <a:t> sich wieder auf wenn er Tiere ist</a:t>
            </a:r>
          </a:p>
          <a:p>
            <a:r>
              <a:rPr lang="de-DE" dirty="0" smtClean="0"/>
              <a:t>Der Spieler verliert sobald der Wolf keine Stamina mehr hat</a:t>
            </a:r>
          </a:p>
          <a:p>
            <a:r>
              <a:rPr lang="de-DE" b="1" dirty="0" smtClean="0"/>
              <a:t>Das Lamm </a:t>
            </a:r>
            <a:r>
              <a:rPr lang="de-DE" dirty="0"/>
              <a:t>k</a:t>
            </a:r>
            <a:r>
              <a:rPr lang="de-DE" dirty="0" smtClean="0"/>
              <a:t>ann gegessen werden und </a:t>
            </a:r>
            <a:r>
              <a:rPr lang="de-DE" dirty="0"/>
              <a:t>gibt dem </a:t>
            </a:r>
            <a:r>
              <a:rPr lang="de-DE" dirty="0" smtClean="0"/>
              <a:t>Wolf Ausdauer</a:t>
            </a:r>
          </a:p>
          <a:p>
            <a:r>
              <a:rPr lang="de-DE" dirty="0" smtClean="0"/>
              <a:t>Es macht einen Satz nach vorne falls es von dem Wolf berührt wird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5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3600" dirty="0" smtClean="0"/>
              <a:t>~</a:t>
            </a:r>
            <a:r>
              <a:rPr lang="de-DE" sz="3600" dirty="0" err="1"/>
              <a:t>C</a:t>
            </a:r>
            <a:r>
              <a:rPr lang="de-DE" sz="3600" dirty="0" err="1" smtClean="0"/>
              <a:t>haracter</a:t>
            </a:r>
            <a:r>
              <a:rPr lang="de-DE" sz="3600" dirty="0" smtClean="0"/>
              <a:t>~</a:t>
            </a:r>
            <a:endParaRPr lang="de-DE" sz="3600" dirty="0"/>
          </a:p>
        </p:txBody>
      </p:sp>
      <p:sp>
        <p:nvSpPr>
          <p:cNvPr id="2" name="Textfeld 1"/>
          <p:cNvSpPr txBox="1"/>
          <p:nvPr/>
        </p:nvSpPr>
        <p:spPr>
          <a:xfrm>
            <a:off x="1331640" y="2317522"/>
            <a:ext cx="124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2400" b="1" dirty="0" smtClean="0"/>
              <a:t>Wolf:</a:t>
            </a:r>
            <a:endParaRPr lang="en-US" sz="2400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5652120" y="2317522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2400" b="1" dirty="0" smtClean="0"/>
              <a:t>Lamm: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3751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3600" dirty="0" smtClean="0"/>
              <a:t>~</a:t>
            </a:r>
            <a:r>
              <a:rPr lang="de-DE" sz="3600" dirty="0" err="1" smtClean="0"/>
              <a:t>Enviroment</a:t>
            </a:r>
            <a:r>
              <a:rPr lang="de-DE" sz="3600" dirty="0" smtClean="0"/>
              <a:t>~</a:t>
            </a:r>
            <a:endParaRPr lang="de-DE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1695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581128"/>
            <a:ext cx="1695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355976" y="242088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löo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4355976" y="458112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koji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1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dirty="0" smtClean="0"/>
              <a:t>References</a:t>
            </a:r>
            <a:br>
              <a:rPr lang="de-DE" sz="4900" dirty="0" smtClean="0"/>
            </a:br>
            <a:r>
              <a:rPr lang="de-DE" sz="4000" dirty="0" smtClean="0"/>
              <a:t>~Game-Play~</a:t>
            </a:r>
            <a:endParaRPr lang="de-DE" sz="4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698" y="3501008"/>
            <a:ext cx="2376264" cy="135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Endless Runner - Monster Da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57192"/>
            <a:ext cx="2343387" cy="13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.utdstc.com/screen/13/blitzcrank-1.png: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674420" cy="115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069160" y="2230010"/>
            <a:ext cx="30243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Poro</a:t>
            </a:r>
            <a:r>
              <a:rPr lang="de-DE" b="1" dirty="0" smtClean="0"/>
              <a:t> Round </a:t>
            </a:r>
            <a:r>
              <a:rPr lang="de-DE" b="1" dirty="0" err="1" smtClean="0"/>
              <a:t>up</a:t>
            </a:r>
            <a:r>
              <a:rPr lang="de-DE" b="1" dirty="0" smtClean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Sidescroller</a:t>
            </a:r>
            <a:endParaRPr lang="de-DE" dirty="0" smtClean="0"/>
          </a:p>
          <a:p>
            <a:r>
              <a:rPr lang="de-DE" dirty="0" smtClean="0"/>
              <a:t>Bewegung </a:t>
            </a:r>
          </a:p>
          <a:p>
            <a:r>
              <a:rPr lang="de-DE" dirty="0" smtClean="0"/>
              <a:t>Opfer</a:t>
            </a:r>
          </a:p>
          <a:p>
            <a:r>
              <a:rPr lang="de-DE" dirty="0" smtClean="0"/>
              <a:t>                               </a:t>
            </a:r>
            <a:endParaRPr lang="de-DE" dirty="0"/>
          </a:p>
          <a:p>
            <a:r>
              <a:rPr lang="de-DE" b="1" dirty="0" err="1" smtClean="0"/>
              <a:t>Jetpack</a:t>
            </a:r>
            <a:r>
              <a:rPr lang="de-DE" b="1" dirty="0" smtClean="0"/>
              <a:t> </a:t>
            </a:r>
            <a:r>
              <a:rPr lang="de-DE" b="1" dirty="0" err="1" smtClean="0"/>
              <a:t>Joyride</a:t>
            </a:r>
            <a:r>
              <a:rPr lang="de-DE" b="1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Sidescroller</a:t>
            </a:r>
            <a:r>
              <a:rPr lang="de-DE" dirty="0" smtClean="0"/>
              <a:t> </a:t>
            </a:r>
          </a:p>
          <a:p>
            <a:r>
              <a:rPr lang="de-DE" dirty="0" smtClean="0"/>
              <a:t>Bewegung</a:t>
            </a:r>
          </a:p>
          <a:p>
            <a:r>
              <a:rPr lang="de-DE" dirty="0" smtClean="0"/>
              <a:t>Hindernisse 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b="1" dirty="0" smtClean="0"/>
              <a:t>Zombie </a:t>
            </a:r>
            <a:r>
              <a:rPr lang="de-DE" b="1" dirty="0" err="1" smtClean="0"/>
              <a:t>Jetpack</a:t>
            </a:r>
            <a:r>
              <a:rPr lang="de-DE" b="1" dirty="0" smtClean="0"/>
              <a:t>? </a:t>
            </a:r>
            <a:r>
              <a:rPr lang="de-DE" dirty="0" smtClean="0"/>
              <a:t>–</a:t>
            </a:r>
          </a:p>
          <a:p>
            <a:r>
              <a:rPr lang="de-DE" dirty="0" err="1" smtClean="0"/>
              <a:t>Sidescroller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53924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References</a:t>
            </a:r>
            <a:br>
              <a:rPr lang="de-DE" sz="4400" dirty="0" smtClean="0"/>
            </a:br>
            <a:r>
              <a:rPr lang="de-DE" sz="4400" dirty="0" smtClean="0"/>
              <a:t> ~</a:t>
            </a:r>
            <a:r>
              <a:rPr lang="de-DE" sz="3600" dirty="0" smtClean="0"/>
              <a:t>Art-style~</a:t>
            </a:r>
            <a:endParaRPr lang="de-DE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887155"/>
            <a:ext cx="2160241" cy="120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030657"/>
            <a:ext cx="1728192" cy="161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5301208"/>
            <a:ext cx="2592288" cy="1461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334397" y="2204864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Hg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gzuugoug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491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References</a:t>
            </a:r>
            <a:br>
              <a:rPr lang="de-DE" sz="4000" dirty="0" smtClean="0"/>
            </a:br>
            <a:r>
              <a:rPr lang="de-DE" sz="3600" dirty="0" smtClean="0"/>
              <a:t>~</a:t>
            </a:r>
            <a:r>
              <a:rPr lang="de-DE" sz="3600" dirty="0" err="1" smtClean="0"/>
              <a:t>Character</a:t>
            </a:r>
            <a:r>
              <a:rPr lang="de-DE" sz="3600" dirty="0" smtClean="0"/>
              <a:t>~</a:t>
            </a:r>
            <a:endParaRPr lang="de-DE" sz="4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15" y="2060846"/>
            <a:ext cx="3144391" cy="164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2" y="4010503"/>
            <a:ext cx="3048626" cy="183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7" y="2060846"/>
            <a:ext cx="2537348" cy="196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28" y="3448087"/>
            <a:ext cx="3566994" cy="192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60846"/>
            <a:ext cx="2497460" cy="1387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9" y="2060846"/>
            <a:ext cx="1264694" cy="172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605934"/>
            <a:ext cx="2065597" cy="176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8" y="3448087"/>
            <a:ext cx="2743199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048918"/>
            <a:ext cx="1849573" cy="16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19" y="5038764"/>
            <a:ext cx="1960509" cy="163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8" y="5085184"/>
            <a:ext cx="274319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2" y="5589240"/>
            <a:ext cx="239134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97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5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https://trello.com/b/SM8Gbwon/project-a-fable-carnage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Time-</a:t>
            </a:r>
            <a:r>
              <a:rPr lang="de-DE" dirty="0" err="1" smtClean="0"/>
              <a:t>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9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Wolf mit den </a:t>
            </a:r>
            <a:r>
              <a:rPr lang="de-DE" dirty="0" err="1" smtClean="0"/>
              <a:t>Machanics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Ein Gegner(Opfer) mit </a:t>
            </a:r>
            <a:r>
              <a:rPr lang="de-DE" dirty="0" err="1" smtClean="0"/>
              <a:t>Machanics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Stamina Anzeige </a:t>
            </a:r>
          </a:p>
          <a:p>
            <a:endParaRPr lang="de-DE" dirty="0"/>
          </a:p>
          <a:p>
            <a:r>
              <a:rPr lang="de-DE" dirty="0" err="1" smtClean="0"/>
              <a:t>Ux</a:t>
            </a:r>
            <a:r>
              <a:rPr lang="de-DE" dirty="0" smtClean="0"/>
              <a:t> Basics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Goals Gate1</a:t>
            </a:r>
            <a:endParaRPr lang="en-US" dirty="0"/>
          </a:p>
        </p:txBody>
      </p:sp>
      <p:sp>
        <p:nvSpPr>
          <p:cNvPr id="4" name="Smiley 3"/>
          <p:cNvSpPr/>
          <p:nvPr/>
        </p:nvSpPr>
        <p:spPr>
          <a:xfrm>
            <a:off x="4716016" y="2204864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4"/>
          <p:cNvSpPr/>
          <p:nvPr/>
        </p:nvSpPr>
        <p:spPr>
          <a:xfrm>
            <a:off x="6012160" y="3068960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5"/>
          <p:cNvSpPr/>
          <p:nvPr/>
        </p:nvSpPr>
        <p:spPr>
          <a:xfrm>
            <a:off x="3653648" y="3933056"/>
            <a:ext cx="630319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6"/>
          <p:cNvSpPr/>
          <p:nvPr/>
        </p:nvSpPr>
        <p:spPr>
          <a:xfrm>
            <a:off x="2699792" y="4869160"/>
            <a:ext cx="648072" cy="576064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Vier </a:t>
            </a:r>
            <a:r>
              <a:rPr lang="de-DE" dirty="0" err="1" smtClean="0"/>
              <a:t>Gegener</a:t>
            </a:r>
            <a:r>
              <a:rPr lang="de-DE" dirty="0" smtClean="0"/>
              <a:t> mit </a:t>
            </a:r>
            <a:r>
              <a:rPr lang="de-DE" dirty="0" err="1" smtClean="0"/>
              <a:t>dernen</a:t>
            </a:r>
            <a:r>
              <a:rPr lang="de-DE" dirty="0" smtClean="0"/>
              <a:t> </a:t>
            </a:r>
            <a:r>
              <a:rPr lang="de-DE" dirty="0" err="1" smtClean="0"/>
              <a:t>Machanics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Ux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Meta</a:t>
            </a:r>
            <a:r>
              <a:rPr lang="de-DE" dirty="0" smtClean="0"/>
              <a:t> Elements</a:t>
            </a:r>
          </a:p>
          <a:p>
            <a:endParaRPr lang="de-DE" dirty="0" smtClean="0"/>
          </a:p>
          <a:p>
            <a:r>
              <a:rPr lang="de-DE" dirty="0" smtClean="0"/>
              <a:t>Score</a:t>
            </a:r>
          </a:p>
          <a:p>
            <a:endParaRPr lang="de-DE" dirty="0"/>
          </a:p>
          <a:p>
            <a:r>
              <a:rPr lang="de-DE" dirty="0" smtClean="0"/>
              <a:t>Combo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 Gate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95536" y="8576"/>
            <a:ext cx="7781147" cy="2283007"/>
          </a:xfrm>
        </p:spPr>
        <p:txBody>
          <a:bodyPr>
            <a:normAutofit/>
          </a:bodyPr>
          <a:lstStyle/>
          <a:p>
            <a:pPr algn="l"/>
            <a:r>
              <a:rPr lang="de-DE" sz="5400" b="1" dirty="0" err="1" smtClean="0">
                <a:solidFill>
                  <a:schemeClr val="bg1"/>
                </a:solidFill>
                <a:latin typeface="Book Antiqua" panose="02040602050305030304" pitchFamily="18" charset="0"/>
              </a:rPr>
              <a:t>Fabled</a:t>
            </a:r>
            <a:r>
              <a:rPr lang="de-DE" sz="5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de-DE" sz="54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C</a:t>
            </a:r>
            <a:r>
              <a:rPr lang="de-DE" sz="5400" b="1" dirty="0" err="1" smtClean="0">
                <a:solidFill>
                  <a:schemeClr val="bg1"/>
                </a:solidFill>
                <a:latin typeface="Book Antiqua" panose="02040602050305030304" pitchFamily="18" charset="0"/>
              </a:rPr>
              <a:t>arnage</a:t>
            </a:r>
            <a:endParaRPr lang="de-DE" sz="54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Insgesamt Acht Gegner und deren </a:t>
            </a:r>
            <a:r>
              <a:rPr lang="de-DE" dirty="0" err="1" smtClean="0"/>
              <a:t>Machanics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Obstacles</a:t>
            </a:r>
            <a:r>
              <a:rPr lang="de-DE" dirty="0" smtClean="0"/>
              <a:t>/</a:t>
            </a:r>
            <a:r>
              <a:rPr lang="de-DE" dirty="0" err="1" smtClean="0"/>
              <a:t>Collectables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Coins</a:t>
            </a:r>
            <a:r>
              <a:rPr lang="de-DE" dirty="0" smtClean="0"/>
              <a:t> </a:t>
            </a:r>
          </a:p>
          <a:p>
            <a:endParaRPr lang="de-DE" dirty="0"/>
          </a:p>
          <a:p>
            <a:r>
              <a:rPr lang="de-DE" dirty="0" smtClean="0"/>
              <a:t>Store</a:t>
            </a:r>
          </a:p>
          <a:p>
            <a:endParaRPr lang="de-DE" dirty="0"/>
          </a:p>
          <a:p>
            <a:r>
              <a:rPr lang="de-DE" dirty="0" smtClean="0"/>
              <a:t>Mobile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Optonal</a:t>
            </a:r>
            <a:r>
              <a:rPr lang="de-DE" dirty="0" smtClean="0"/>
              <a:t>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Coins</a:t>
            </a:r>
            <a:r>
              <a:rPr lang="de-DE" dirty="0"/>
              <a:t> </a:t>
            </a:r>
            <a:r>
              <a:rPr lang="de-DE" dirty="0" smtClean="0"/>
              <a:t>narrativ </a:t>
            </a:r>
          </a:p>
          <a:p>
            <a:endParaRPr lang="de-DE" dirty="0"/>
          </a:p>
          <a:p>
            <a:r>
              <a:rPr lang="de-DE" dirty="0" smtClean="0"/>
              <a:t>Store </a:t>
            </a:r>
          </a:p>
          <a:p>
            <a:endParaRPr lang="de-DE" dirty="0"/>
          </a:p>
          <a:p>
            <a:r>
              <a:rPr lang="de-DE" b="1" dirty="0" smtClean="0"/>
              <a:t>Mobile</a:t>
            </a:r>
            <a:endParaRPr lang="en-US" b="1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Für die </a:t>
            </a:r>
            <a:r>
              <a:rPr lang="de-DE" dirty="0"/>
              <a:t>A</a:t>
            </a:r>
            <a:r>
              <a:rPr lang="de-DE" dirty="0" smtClean="0"/>
              <a:t>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2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36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963968"/>
            <a:ext cx="7747000" cy="244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83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464" y="2455617"/>
            <a:ext cx="4615072" cy="346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74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96" y="2247900"/>
            <a:ext cx="6606607" cy="38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10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869858"/>
              </p:ext>
            </p:extLst>
          </p:nvPr>
        </p:nvGraphicFramePr>
        <p:xfrm>
          <a:off x="755576" y="2132856"/>
          <a:ext cx="8136903" cy="4586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301"/>
                <a:gridCol w="2712301"/>
                <a:gridCol w="2712301"/>
              </a:tblGrid>
              <a:tr h="38657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Name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Eigenschaften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FF0000"/>
                          </a:solidFill>
                        </a:rPr>
                        <a:t>Fähigkeiten</a:t>
                      </a:r>
                      <a:endParaRPr lang="de-DE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6078" marR="86078"/>
                </a:tc>
              </a:tr>
              <a:tr h="306941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6078" marR="86078"/>
                </a:tc>
              </a:tr>
              <a:tr h="38657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Lamm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Schutzlos, schwach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nix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Ente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Dumm,</a:t>
                      </a:r>
                      <a:r>
                        <a:rPr lang="de-DE" sz="1600" baseline="0" dirty="0" smtClean="0"/>
                        <a:t> einfältig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Läuft in Schlangenlinien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Hase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Ängstlich, vorsichtig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Springt nach vorne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Igel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Schlau, klug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Rollt, nur essbar während Pausen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Hahn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Hochnäsig, eitel,</a:t>
                      </a:r>
                      <a:r>
                        <a:rPr lang="de-DE" sz="1600" baseline="0" dirty="0" smtClean="0"/>
                        <a:t> stolz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Wechselt die Lane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31120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Bieber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Fleißig</a:t>
                      </a:r>
                      <a:r>
                        <a:rPr lang="de-DE" sz="1600" baseline="0" dirty="0" smtClean="0"/>
                        <a:t>, arbeitsam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Wirft Stöcke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53714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Frosch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Angeberei,</a:t>
                      </a:r>
                    </a:p>
                    <a:p>
                      <a:r>
                        <a:rPr lang="de-DE" sz="1600" dirty="0" smtClean="0"/>
                        <a:t>Ängstlichkeit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Wechselt zwischen giftig und nicht giftig</a:t>
                      </a:r>
                      <a:endParaRPr lang="de-DE" sz="1600" dirty="0"/>
                    </a:p>
                  </a:txBody>
                  <a:tcPr marL="86078" marR="86078"/>
                </a:tc>
              </a:tr>
              <a:tr h="767353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Gans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eingebildet</a:t>
                      </a:r>
                      <a:endParaRPr lang="de-DE" sz="1600" dirty="0"/>
                    </a:p>
                  </a:txBody>
                  <a:tcPr marL="86078" marR="8607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Legt Eier die faul/golden</a:t>
                      </a:r>
                      <a:r>
                        <a:rPr lang="de-DE" sz="1600" baseline="0" dirty="0" smtClean="0"/>
                        <a:t> sein können</a:t>
                      </a:r>
                      <a:endParaRPr lang="de-DE" sz="1600" dirty="0"/>
                    </a:p>
                  </a:txBody>
                  <a:tcPr marL="86078" marR="86078"/>
                </a:tc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dirty="0" err="1" smtClean="0"/>
              <a:t>Gameplay</a:t>
            </a:r>
            <a:r>
              <a:rPr lang="de-DE" dirty="0"/>
              <a:t/>
            </a:r>
            <a:br>
              <a:rPr lang="de-DE" dirty="0"/>
            </a:br>
            <a:r>
              <a:rPr lang="de-DE" sz="2700" dirty="0" smtClean="0"/>
              <a:t>Die „Opfer“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488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433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Gameplay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2400" dirty="0" smtClean="0"/>
              <a:t>Ausdauer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2781811" y="26213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5" y="2526464"/>
            <a:ext cx="2456656" cy="61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05" y="2495234"/>
            <a:ext cx="2478562" cy="61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Quellbild anzei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701" y="2451111"/>
            <a:ext cx="764870" cy="7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173598" y="245111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=</a:t>
            </a:r>
            <a:endParaRPr lang="de-DE" sz="4000" b="1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54" y="4718885"/>
            <a:ext cx="2456656" cy="61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590811" y="5556179"/>
            <a:ext cx="2661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Tier fressen</a:t>
            </a:r>
            <a:endParaRPr lang="de-DE" sz="4000" b="1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3" y="4780469"/>
            <a:ext cx="2436845" cy="60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782863" y="3214291"/>
            <a:ext cx="2222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Ausdauer</a:t>
            </a:r>
            <a:endParaRPr lang="de-DE" sz="4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4549244" y="5556179"/>
            <a:ext cx="292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Rennen(Zeit)</a:t>
            </a:r>
            <a:endParaRPr lang="de-DE" sz="4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4266453" y="3158997"/>
            <a:ext cx="35272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Keine Ausdauer</a:t>
            </a:r>
          </a:p>
          <a:p>
            <a:r>
              <a:rPr lang="de-DE" sz="4000" b="1" dirty="0" smtClean="0"/>
              <a:t>= Verloren</a:t>
            </a:r>
          </a:p>
        </p:txBody>
      </p:sp>
    </p:spTree>
    <p:extLst>
      <p:ext uri="{BB962C8B-B14F-4D97-AF65-F5344CB8AC3E}">
        <p14:creationId xmlns:p14="http://schemas.microsoft.com/office/powerpoint/2010/main" val="444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262218"/>
              </p:ext>
            </p:extLst>
          </p:nvPr>
        </p:nvGraphicFramePr>
        <p:xfrm>
          <a:off x="698500" y="2247900"/>
          <a:ext cx="7747000" cy="3878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Core </a:t>
            </a:r>
            <a:r>
              <a:rPr lang="de-DE" dirty="0"/>
              <a:t>G</a:t>
            </a:r>
            <a:r>
              <a:rPr lang="de-DE" dirty="0" smtClean="0"/>
              <a:t>ame Loop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915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Team</a:t>
            </a:r>
          </a:p>
          <a:p>
            <a:r>
              <a:rPr lang="de-DE" dirty="0"/>
              <a:t>Game Facts </a:t>
            </a:r>
          </a:p>
          <a:p>
            <a:r>
              <a:rPr lang="de-DE" dirty="0" smtClean="0"/>
              <a:t>Setting </a:t>
            </a:r>
            <a:r>
              <a:rPr lang="de-DE" dirty="0" err="1" smtClean="0"/>
              <a:t>Adjustment</a:t>
            </a:r>
            <a:endParaRPr lang="de-DE" dirty="0"/>
          </a:p>
          <a:p>
            <a:r>
              <a:rPr lang="de-DE" dirty="0" smtClean="0"/>
              <a:t>(Level </a:t>
            </a:r>
            <a:r>
              <a:rPr lang="de-DE" dirty="0" err="1" smtClean="0"/>
              <a:t>Concept</a:t>
            </a:r>
            <a:r>
              <a:rPr lang="de-DE" dirty="0" smtClean="0"/>
              <a:t>)</a:t>
            </a:r>
            <a:endParaRPr lang="de-DE" dirty="0" smtClean="0"/>
          </a:p>
          <a:p>
            <a:r>
              <a:rPr lang="de-DE" dirty="0" smtClean="0"/>
              <a:t>Charakter &amp; </a:t>
            </a:r>
            <a:r>
              <a:rPr lang="de-DE" dirty="0" err="1" smtClean="0"/>
              <a:t>Abilities</a:t>
            </a:r>
            <a:endParaRPr lang="de-DE" dirty="0" smtClean="0"/>
          </a:p>
          <a:p>
            <a:r>
              <a:rPr lang="de-DE" dirty="0" smtClean="0"/>
              <a:t>(Art </a:t>
            </a:r>
            <a:r>
              <a:rPr lang="de-DE" dirty="0" smtClean="0"/>
              <a:t>&amp; </a:t>
            </a:r>
            <a:r>
              <a:rPr lang="de-DE" dirty="0" smtClean="0"/>
              <a:t>References)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Prototyp</a:t>
            </a:r>
            <a:endParaRPr lang="en-US" dirty="0" smtClean="0"/>
          </a:p>
          <a:p>
            <a:r>
              <a:rPr lang="en-US" dirty="0" smtClean="0"/>
              <a:t>(Time Line)</a:t>
            </a:r>
            <a:endParaRPr lang="en-US" dirty="0"/>
          </a:p>
          <a:p>
            <a:r>
              <a:rPr lang="en-US" dirty="0" smtClean="0"/>
              <a:t>Goals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Der Charakter rennt automatisch nach vorne und kann nach unten und oben bewegt werden</a:t>
            </a:r>
          </a:p>
          <a:p>
            <a:r>
              <a:rPr lang="de-DE" dirty="0" smtClean="0"/>
              <a:t>Beim Rennen verbraucht er Ausdauer</a:t>
            </a:r>
          </a:p>
          <a:p>
            <a:r>
              <a:rPr lang="de-DE" dirty="0" smtClean="0"/>
              <a:t>Wenn er ein Tier frisst gewinnt er Ausdauer dazu</a:t>
            </a:r>
          </a:p>
          <a:p>
            <a:r>
              <a:rPr lang="de-DE" dirty="0" smtClean="0"/>
              <a:t>Er kann außerdem ein Dash nach vorne machen wodurch er schnelle Tiere einholen kann, dies verbraucht aber einen größeren Teil an Ausdauer</a:t>
            </a:r>
          </a:p>
          <a:p>
            <a:r>
              <a:rPr lang="de-DE" dirty="0" smtClean="0"/>
              <a:t>Das Spiel ist vorbei wenn die Ausdauer leer ist</a:t>
            </a:r>
          </a:p>
          <a:p>
            <a:r>
              <a:rPr lang="de-DE" dirty="0" smtClean="0"/>
              <a:t>Man bekommt am Ende einen Score je nach dem wie weit man gerannt ist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Vorlesen Gameplay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6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Der Wolf ist der Charakter des Spielers, der die anderen Tiere fressen muss</a:t>
            </a:r>
          </a:p>
          <a:p>
            <a:r>
              <a:rPr lang="de-DE" dirty="0" smtClean="0"/>
              <a:t>Das Lamm ist das Standard Tier – es hat keine besonderen Fähigkeiten</a:t>
            </a:r>
          </a:p>
          <a:p>
            <a:r>
              <a:rPr lang="de-DE" dirty="0" smtClean="0"/>
              <a:t>Der Hase hat die Fähigkeit bei einem Dash des Fuchses nach vorne zu springen und dem Fuchs zu entkommen, sodass der Fuchs einen weiteren Dash ausführen muss</a:t>
            </a:r>
          </a:p>
          <a:p>
            <a:r>
              <a:rPr lang="de-DE" dirty="0" smtClean="0"/>
              <a:t>Der Igel wechselt zwischen normal laufen und rollen während er rollt ist er unverwundbar und kann nicht gefressen werden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Vorlesen Die Charaktere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52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Für das fressen eines Tieres bekommt man Münzen</a:t>
            </a:r>
          </a:p>
          <a:p>
            <a:r>
              <a:rPr lang="de-DE" dirty="0" smtClean="0"/>
              <a:t>Mit den Münzen kann man am Ende der Runde im Ingame Shop seine </a:t>
            </a:r>
            <a:r>
              <a:rPr lang="de-DE" dirty="0" err="1" smtClean="0"/>
              <a:t>Stats</a:t>
            </a:r>
            <a:r>
              <a:rPr lang="de-DE" dirty="0" smtClean="0"/>
              <a:t> upgraden</a:t>
            </a:r>
          </a:p>
          <a:p>
            <a:r>
              <a:rPr lang="de-DE" dirty="0" smtClean="0"/>
              <a:t>Dadurch kann man zum Beispiel die maximale Ausdauer, Ausdauergewinn durch gefressene Tiere erhöhen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Vorlesen Der Ingame 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58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In einem einst fröhlichen und hellen Wald befand sich ein kleines </a:t>
            </a:r>
            <a:r>
              <a:rPr lang="de-DE" dirty="0" err="1" smtClean="0"/>
              <a:t>Tierdorf</a:t>
            </a:r>
            <a:r>
              <a:rPr lang="de-DE" dirty="0" smtClean="0"/>
              <a:t> namens </a:t>
            </a:r>
            <a:r>
              <a:rPr lang="de-DE" dirty="0" err="1" smtClean="0"/>
              <a:t>Sagadorf</a:t>
            </a:r>
            <a:r>
              <a:rPr lang="de-DE" dirty="0" smtClean="0"/>
              <a:t>.</a:t>
            </a:r>
          </a:p>
          <a:p>
            <a:r>
              <a:rPr lang="de-DE" dirty="0" smtClean="0"/>
              <a:t>Dann aber wurde die Gier des großen, bösen Wolfes namens Isegrim so groß, das ein einziges Tier seinen </a:t>
            </a:r>
            <a:r>
              <a:rPr lang="de-DE" dirty="0"/>
              <a:t>H</a:t>
            </a:r>
            <a:r>
              <a:rPr lang="de-DE" dirty="0" smtClean="0"/>
              <a:t>unger nicht mehr befriedigte und er beschloss das Dorf anzugreifen (und sie alle zu fressen). </a:t>
            </a:r>
          </a:p>
          <a:p>
            <a:r>
              <a:rPr lang="de-DE" dirty="0" smtClean="0"/>
              <a:t>Die Dorfbewohner fliehen in den Düsterwald da sie in deren Häuser keinen </a:t>
            </a:r>
            <a:r>
              <a:rPr lang="de-DE" dirty="0"/>
              <a:t>S</a:t>
            </a:r>
            <a:r>
              <a:rPr lang="de-DE" dirty="0" smtClean="0"/>
              <a:t>chutz fanden. </a:t>
            </a:r>
          </a:p>
          <a:p>
            <a:r>
              <a:rPr lang="de-DE" dirty="0" smtClean="0"/>
              <a:t>Angetrieben von seiner unstillbaren Gier folgt Isegrim, </a:t>
            </a:r>
            <a:r>
              <a:rPr lang="de-DE" dirty="0" err="1" smtClean="0"/>
              <a:t>Sagadorfs</a:t>
            </a:r>
            <a:r>
              <a:rPr lang="de-DE" dirty="0" smtClean="0"/>
              <a:t> Dorfbewohner und jagt sie durch den Düsterwald.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584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Team:  </a:t>
            </a:r>
            <a:r>
              <a:rPr lang="de-DE" dirty="0" err="1" smtClean="0"/>
              <a:t>Lammkotlett</a:t>
            </a:r>
            <a:endParaRPr lang="de-DE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4864"/>
            <a:ext cx="5167785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588224" y="2204864"/>
            <a:ext cx="2448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Alex Bernau GD/P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Leif Kluge DA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Jenni Nguyen DA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Niklas Schmiedel GD/P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Sofia Thoma GD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24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Typ: 2D </a:t>
            </a:r>
            <a:r>
              <a:rPr lang="de-DE" dirty="0" err="1" smtClean="0"/>
              <a:t>Endless</a:t>
            </a:r>
            <a:r>
              <a:rPr lang="de-DE" dirty="0" smtClean="0"/>
              <a:t> Runner</a:t>
            </a:r>
          </a:p>
          <a:p>
            <a:r>
              <a:rPr lang="de-DE" dirty="0" smtClean="0"/>
              <a:t>Third-person-view</a:t>
            </a:r>
          </a:p>
          <a:p>
            <a:r>
              <a:rPr lang="de-DE" dirty="0" smtClean="0"/>
              <a:t>Game Mode: Singleplayer</a:t>
            </a:r>
          </a:p>
          <a:p>
            <a:r>
              <a:rPr lang="de-DE" dirty="0" smtClean="0"/>
              <a:t>Genre: Fantasy</a:t>
            </a:r>
          </a:p>
          <a:p>
            <a:r>
              <a:rPr lang="de-DE" dirty="0" err="1" smtClean="0"/>
              <a:t>Platform</a:t>
            </a:r>
            <a:r>
              <a:rPr lang="de-DE" dirty="0" smtClean="0"/>
              <a:t>: </a:t>
            </a:r>
            <a:r>
              <a:rPr lang="de-DE" dirty="0" err="1" smtClean="0"/>
              <a:t>Pc</a:t>
            </a:r>
            <a:r>
              <a:rPr lang="de-DE" dirty="0" smtClean="0"/>
              <a:t>, Android*</a:t>
            </a:r>
          </a:p>
          <a:p>
            <a:r>
              <a:rPr lang="de-DE" dirty="0" smtClean="0"/>
              <a:t>Engine: </a:t>
            </a:r>
            <a:r>
              <a:rPr lang="de-DE" dirty="0" err="1" smtClean="0"/>
              <a:t>Unity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Game Facts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448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3000" dirty="0" smtClean="0"/>
              <a:t>Ein Fröhliches Dorf (</a:t>
            </a:r>
            <a:r>
              <a:rPr lang="de-DE" sz="3000" dirty="0" err="1" smtClean="0"/>
              <a:t>Sagadorf</a:t>
            </a:r>
            <a:r>
              <a:rPr lang="de-DE" sz="3000" dirty="0" smtClean="0"/>
              <a:t>), alle leben zusammen auch der Wolf lebt dort</a:t>
            </a:r>
          </a:p>
          <a:p>
            <a:r>
              <a:rPr lang="de-DE" sz="3000" dirty="0" smtClean="0"/>
              <a:t> </a:t>
            </a:r>
            <a:r>
              <a:rPr lang="de-DE" sz="3000" strike="sngStrike" dirty="0" smtClean="0"/>
              <a:t>Wolf nur </a:t>
            </a:r>
            <a:r>
              <a:rPr lang="de-DE" sz="3000" strike="sngStrike" dirty="0" err="1" smtClean="0"/>
              <a:t>duch</a:t>
            </a:r>
            <a:r>
              <a:rPr lang="de-DE" sz="3000" strike="sngStrike" dirty="0" smtClean="0"/>
              <a:t> Gier zum Massenmörder</a:t>
            </a:r>
            <a:r>
              <a:rPr lang="de-DE" sz="3000" dirty="0" smtClean="0"/>
              <a:t> </a:t>
            </a:r>
          </a:p>
          <a:p>
            <a:pPr marL="0" indent="0">
              <a:buNone/>
            </a:pPr>
            <a:r>
              <a:rPr lang="de-DE" sz="3000" dirty="0"/>
              <a:t> </a:t>
            </a:r>
            <a:r>
              <a:rPr lang="de-DE" sz="3000" dirty="0" smtClean="0"/>
              <a:t>       Wolf </a:t>
            </a:r>
            <a:r>
              <a:rPr lang="de-DE" sz="3000" dirty="0"/>
              <a:t>wird Infiziert von einer </a:t>
            </a:r>
            <a:r>
              <a:rPr lang="de-DE" sz="3000" dirty="0" smtClean="0"/>
              <a:t>unbekannten     </a:t>
            </a:r>
            <a:r>
              <a:rPr lang="de-DE" sz="3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</a:t>
            </a:r>
            <a:r>
              <a:rPr lang="de-DE" sz="3000" dirty="0" smtClean="0"/>
              <a:t>              </a:t>
            </a:r>
            <a:r>
              <a:rPr lang="de-DE" sz="3000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</a:t>
            </a:r>
            <a:r>
              <a:rPr lang="de-DE" sz="3000" dirty="0" smtClean="0"/>
              <a:t>       Seuche </a:t>
            </a:r>
            <a:r>
              <a:rPr lang="de-DE" sz="3000" dirty="0"/>
              <a:t>und wird zur </a:t>
            </a:r>
            <a:r>
              <a:rPr lang="de-DE" sz="3000" dirty="0" smtClean="0"/>
              <a:t>Bestie</a:t>
            </a:r>
          </a:p>
          <a:p>
            <a:r>
              <a:rPr lang="de-DE" sz="3000" dirty="0"/>
              <a:t> D</a:t>
            </a:r>
            <a:r>
              <a:rPr lang="de-DE" sz="3000" dirty="0" smtClean="0"/>
              <a:t>ie Dorfbewohner fliehen in den Wald</a:t>
            </a:r>
          </a:p>
          <a:p>
            <a:r>
              <a:rPr lang="de-DE" sz="3000" dirty="0" smtClean="0"/>
              <a:t> Der nun Verrückte Herr </a:t>
            </a:r>
            <a:r>
              <a:rPr lang="de-DE" sz="3000" dirty="0"/>
              <a:t>I</a:t>
            </a:r>
            <a:r>
              <a:rPr lang="de-DE" sz="3000" dirty="0" smtClean="0"/>
              <a:t>segrim folgt ihnen in  den Wald                                                                                                                                                                                                  </a:t>
            </a:r>
            <a:endParaRPr lang="de-DE" sz="3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Setting 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6" name="Eingekerbter Richtungspfeil 5"/>
          <p:cNvSpPr/>
          <p:nvPr/>
        </p:nvSpPr>
        <p:spPr>
          <a:xfrm>
            <a:off x="1162939" y="3408693"/>
            <a:ext cx="283460" cy="331115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9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Level </a:t>
            </a:r>
            <a:r>
              <a:rPr lang="de-DE" dirty="0" err="1" smtClean="0"/>
              <a:t>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8334576" cy="5400600"/>
          </a:xfrm>
        </p:spPr>
      </p:pic>
    </p:spTree>
    <p:extLst>
      <p:ext uri="{BB962C8B-B14F-4D97-AF65-F5344CB8AC3E}">
        <p14:creationId xmlns:p14="http://schemas.microsoft.com/office/powerpoint/2010/main" val="21025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932040" y="2420888"/>
            <a:ext cx="3296689" cy="3877815"/>
          </a:xfrm>
        </p:spPr>
        <p:txBody>
          <a:bodyPr/>
          <a:lstStyle/>
          <a:p>
            <a:r>
              <a:rPr lang="de-DE" dirty="0" smtClean="0"/>
              <a:t>Wolf – Herr Isegrim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/>
              <a:t>Lamm </a:t>
            </a:r>
            <a:r>
              <a:rPr lang="de-DE" dirty="0" smtClean="0"/>
              <a:t>– Herr </a:t>
            </a:r>
            <a:r>
              <a:rPr lang="de-DE" dirty="0" err="1" smtClean="0"/>
              <a:t>Bellyn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Character</a:t>
            </a:r>
            <a:r>
              <a:rPr lang="de-DE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11" y="2191299"/>
            <a:ext cx="1440160" cy="183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91299"/>
            <a:ext cx="2712861" cy="183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2980237" cy="232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9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665</Words>
  <Application>Microsoft Office PowerPoint</Application>
  <PresentationFormat>Bildschirmpräsentation (4:3)</PresentationFormat>
  <Paragraphs>190</Paragraphs>
  <Slides>33</Slides>
  <Notes>1</Notes>
  <HiddenSlides>19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33</vt:i4>
      </vt:variant>
    </vt:vector>
  </HeadingPairs>
  <TitlesOfParts>
    <vt:vector size="35" baseType="lpstr">
      <vt:lpstr>Hardcover</vt:lpstr>
      <vt:lpstr>Larissa</vt:lpstr>
      <vt:lpstr>PowerPoint-Präsentation</vt:lpstr>
      <vt:lpstr>Fabled Carnage</vt:lpstr>
      <vt:lpstr>Inhalt</vt:lpstr>
      <vt:lpstr>Team:  Lammkotlett</vt:lpstr>
      <vt:lpstr>Game Facts</vt:lpstr>
      <vt:lpstr>Setting Adjustment </vt:lpstr>
      <vt:lpstr>Level Concepts</vt:lpstr>
      <vt:lpstr>PowerPoint-Präsentation</vt:lpstr>
      <vt:lpstr>Character </vt:lpstr>
      <vt:lpstr>Abilities</vt:lpstr>
      <vt:lpstr>Concepts ~Character~</vt:lpstr>
      <vt:lpstr>Concepts ~Enviroment~</vt:lpstr>
      <vt:lpstr>References ~Game-Play~</vt:lpstr>
      <vt:lpstr>References  ~Art-style~</vt:lpstr>
      <vt:lpstr>References ~Character~</vt:lpstr>
      <vt:lpstr>Prototyp</vt:lpstr>
      <vt:lpstr>Time-line</vt:lpstr>
      <vt:lpstr>Goals Gate1</vt:lpstr>
      <vt:lpstr>Goal Gate 2</vt:lpstr>
      <vt:lpstr>Optonal Features</vt:lpstr>
      <vt:lpstr>Probleme</vt:lpstr>
      <vt:lpstr>Vielen Dank!</vt:lpstr>
      <vt:lpstr>PowerPoint-Präsentation</vt:lpstr>
      <vt:lpstr>PowerPoint-Präsentation</vt:lpstr>
      <vt:lpstr>PowerPoint-Präsentation</vt:lpstr>
      <vt:lpstr>PowerPoint-Präsentation</vt:lpstr>
      <vt:lpstr>Gameplay Die „Opfer“</vt:lpstr>
      <vt:lpstr>Gameplay Ausdauer</vt:lpstr>
      <vt:lpstr>Core Game Loop</vt:lpstr>
      <vt:lpstr>Vorlesen Gameplay</vt:lpstr>
      <vt:lpstr>Vorlesen Die Charaktere</vt:lpstr>
      <vt:lpstr>Vorlesen Der Ingame Shop</vt:lpstr>
      <vt:lpstr>Setting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Endless Runner</dc:title>
  <dc:creator>Alexander Bernau</dc:creator>
  <cp:lastModifiedBy>Sofia Thoma</cp:lastModifiedBy>
  <cp:revision>61</cp:revision>
  <dcterms:created xsi:type="dcterms:W3CDTF">2019-11-13T09:58:51Z</dcterms:created>
  <dcterms:modified xsi:type="dcterms:W3CDTF">2020-01-02T10:15:32Z</dcterms:modified>
</cp:coreProperties>
</file>